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73" r:id="rId6"/>
    <p:sldId id="274" r:id="rId7"/>
    <p:sldId id="260" r:id="rId8"/>
    <p:sldId id="261" r:id="rId9"/>
    <p:sldId id="262" r:id="rId10"/>
    <p:sldId id="263" r:id="rId11"/>
    <p:sldId id="267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13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2D89A-F2F3-124C-B70E-B4FCAA82E38C}" type="datetimeFigureOut">
              <a:rPr lang="sv-SE" smtClean="0"/>
              <a:t>2018-05-23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3BF90-EB2A-444E-8033-8C2C7F8C05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042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3BF90-EB2A-444E-8033-8C2C7F8C053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451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5/23/18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5/23/18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5/23/18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5/23/18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Dra bilden till platshållaren eller klicka på ikonen för att lägga till den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5/23/18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609602"/>
            <a:ext cx="7772400" cy="1288381"/>
          </a:xfrm>
        </p:spPr>
        <p:txBody>
          <a:bodyPr/>
          <a:lstStyle/>
          <a:p>
            <a:r>
              <a:rPr lang="sv-SE" dirty="0"/>
              <a:t>Islam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16" y="2048183"/>
            <a:ext cx="6052719" cy="43844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FA2F543-E6F4-6B46-93E4-ABC464B2E0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71756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3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De fem pelarna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Trosbekännelsen</a:t>
            </a:r>
          </a:p>
          <a:p>
            <a:r>
              <a:rPr lang="sv-SE" dirty="0"/>
              <a:t>Bönen</a:t>
            </a:r>
          </a:p>
          <a:p>
            <a:r>
              <a:rPr lang="sv-SE" dirty="0"/>
              <a:t>Fastan</a:t>
            </a:r>
          </a:p>
          <a:p>
            <a:r>
              <a:rPr lang="sv-SE" dirty="0"/>
              <a:t>Fattigskatten</a:t>
            </a:r>
          </a:p>
          <a:p>
            <a:r>
              <a:rPr lang="sv-SE" dirty="0"/>
              <a:t>Vallfärden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00" y="3872773"/>
            <a:ext cx="6009698" cy="269336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055B7D3-9DC5-B74B-9E33-354096F3F1C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7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Högtider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Ramadan - fastemånaden</a:t>
            </a:r>
          </a:p>
          <a:p>
            <a:r>
              <a:rPr lang="sv-SE" dirty="0"/>
              <a:t>Eid al-</a:t>
            </a:r>
            <a:r>
              <a:rPr lang="sv-SE" dirty="0" err="1"/>
              <a:t>Fitr</a:t>
            </a:r>
            <a:r>
              <a:rPr lang="sv-SE" dirty="0"/>
              <a:t> – fastan är slut</a:t>
            </a:r>
          </a:p>
          <a:p>
            <a:r>
              <a:rPr lang="en-US" dirty="0" err="1"/>
              <a:t>Eid</a:t>
            </a:r>
            <a:r>
              <a:rPr lang="en-US" dirty="0"/>
              <a:t> al-</a:t>
            </a:r>
            <a:r>
              <a:rPr lang="en-US" dirty="0" err="1"/>
              <a:t>Adha</a:t>
            </a:r>
            <a:r>
              <a:rPr lang="en-US" dirty="0"/>
              <a:t> – </a:t>
            </a:r>
            <a:r>
              <a:rPr lang="en-US" dirty="0" err="1"/>
              <a:t>sista</a:t>
            </a:r>
            <a:r>
              <a:rPr lang="en-US" dirty="0"/>
              <a:t> </a:t>
            </a:r>
            <a:r>
              <a:rPr lang="en-US" dirty="0" err="1"/>
              <a:t>dagen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 </a:t>
            </a:r>
            <a:r>
              <a:rPr lang="en-US" dirty="0" err="1"/>
              <a:t>vallfärdsmånaden</a:t>
            </a: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974" y="464255"/>
            <a:ext cx="3419826" cy="607969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DF8E88C-0ED5-8144-A686-12D3E29BF0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59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Sunni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Dominerande grenen</a:t>
            </a:r>
          </a:p>
          <a:p>
            <a:r>
              <a:rPr lang="sv-SE" dirty="0"/>
              <a:t>Ledaren väljs efter lämplighet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932" y="3331712"/>
            <a:ext cx="6508670" cy="341705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0F6DD4D-BBB9-9644-AB6A-BA8E679625F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7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Shia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321733" y="1887604"/>
            <a:ext cx="8669867" cy="4238559"/>
          </a:xfrm>
        </p:spPr>
        <p:txBody>
          <a:bodyPr/>
          <a:lstStyle/>
          <a:p>
            <a:r>
              <a:rPr lang="sv-SE" dirty="0"/>
              <a:t>Ledaren är Mohammeds närmaste släktning</a:t>
            </a:r>
          </a:p>
          <a:p>
            <a:r>
              <a:rPr lang="en-US" dirty="0" err="1"/>
              <a:t>Aashura</a:t>
            </a:r>
            <a:r>
              <a:rPr lang="en-US" dirty="0"/>
              <a:t> - </a:t>
            </a:r>
            <a:r>
              <a:rPr lang="en-US" dirty="0" err="1"/>
              <a:t>sorgehögtid</a:t>
            </a:r>
            <a:r>
              <a:rPr lang="en-US" dirty="0"/>
              <a:t> </a:t>
            </a:r>
            <a:r>
              <a:rPr lang="en-US" dirty="0" err="1"/>
              <a:t>pga</a:t>
            </a:r>
            <a:r>
              <a:rPr lang="en-US" dirty="0"/>
              <a:t> </a:t>
            </a:r>
            <a:r>
              <a:rPr lang="en-US" dirty="0" err="1"/>
              <a:t>Husayns</a:t>
            </a:r>
            <a:r>
              <a:rPr lang="en-US" dirty="0"/>
              <a:t> </a:t>
            </a:r>
            <a:r>
              <a:rPr lang="en-US" dirty="0" err="1"/>
              <a:t>död</a:t>
            </a:r>
            <a:r>
              <a:rPr lang="en-US" dirty="0"/>
              <a:t> 680 </a:t>
            </a:r>
            <a:r>
              <a:rPr lang="en-US" dirty="0" err="1"/>
              <a:t>i</a:t>
            </a:r>
            <a:r>
              <a:rPr lang="en-US" dirty="0"/>
              <a:t> Kerbela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056" y="3169893"/>
            <a:ext cx="6512183" cy="326477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E0D233A-07D3-7445-93B1-ED564F0B49D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6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Sufism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Muslimsk mystik</a:t>
            </a:r>
          </a:p>
          <a:p>
            <a:r>
              <a:rPr lang="sv-SE" dirty="0"/>
              <a:t>Minoritet, ofta inom Sunni</a:t>
            </a:r>
          </a:p>
          <a:p>
            <a:r>
              <a:rPr lang="sv-SE" dirty="0"/>
              <a:t>Människans känslor i centrum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135" y="3400700"/>
            <a:ext cx="5895085" cy="333440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229929A-FCDA-F04A-B1E3-6981E479969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7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Regler för män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Uppgift: Att försörja familjen</a:t>
            </a:r>
            <a:br>
              <a:rPr lang="sv-SE" dirty="0"/>
            </a:br>
            <a:endParaRPr lang="sv-SE" dirty="0"/>
          </a:p>
          <a:p>
            <a:r>
              <a:rPr lang="sv-SE" dirty="0"/>
              <a:t>Månggifte ej vanligt</a:t>
            </a:r>
            <a:br>
              <a:rPr lang="sv-SE" dirty="0"/>
            </a:br>
            <a:endParaRPr lang="sv-SE" dirty="0"/>
          </a:p>
          <a:p>
            <a:r>
              <a:rPr lang="sv-SE" dirty="0"/>
              <a:t>Ska omskäras</a:t>
            </a:r>
            <a:br>
              <a:rPr lang="sv-SE" dirty="0"/>
            </a:br>
            <a:endParaRPr lang="sv-SE" dirty="0"/>
          </a:p>
          <a:p>
            <a:r>
              <a:rPr lang="sv-SE" dirty="0"/>
              <a:t>Mosképlikt på fredagar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4" r="28023"/>
          <a:stretch>
            <a:fillRect/>
          </a:stretch>
        </p:blipFill>
        <p:spPr bwMode="auto">
          <a:xfrm>
            <a:off x="5362857" y="1465460"/>
            <a:ext cx="3323943" cy="500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520DE7E-7B5B-5246-B76C-EB57E0608FF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5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Regler för kvinnor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Uppgift: Ta hand om barnen</a:t>
            </a:r>
          </a:p>
          <a:p>
            <a:endParaRPr lang="sv-SE" dirty="0"/>
          </a:p>
          <a:p>
            <a:r>
              <a:rPr lang="sv-SE" dirty="0"/>
              <a:t>Ska gifta sig med </a:t>
            </a:r>
          </a:p>
          <a:p>
            <a:pPr marL="0" indent="0">
              <a:buNone/>
            </a:pPr>
            <a:r>
              <a:rPr lang="sv-SE" dirty="0"/>
              <a:t>    muslimsk man</a:t>
            </a:r>
          </a:p>
          <a:p>
            <a:endParaRPr lang="sv-SE" dirty="0"/>
          </a:p>
          <a:p>
            <a:r>
              <a:rPr lang="sv-SE" dirty="0"/>
              <a:t>Ärver hälften så </a:t>
            </a:r>
          </a:p>
          <a:p>
            <a:pPr marL="0" indent="0">
              <a:buNone/>
            </a:pPr>
            <a:r>
              <a:rPr lang="sv-SE" dirty="0"/>
              <a:t>   mycket som sönerna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408" y="2794369"/>
            <a:ext cx="4442392" cy="333179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8B23483-BEBB-4245-96F8-0526257128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93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Vardagsregler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Halal (tillåtet)</a:t>
            </a:r>
          </a:p>
          <a:p>
            <a:r>
              <a:rPr lang="sv-SE" dirty="0" err="1"/>
              <a:t>Haram</a:t>
            </a:r>
            <a:r>
              <a:rPr lang="sv-SE" dirty="0"/>
              <a:t> (förbjudet)</a:t>
            </a:r>
          </a:p>
          <a:p>
            <a:pPr>
              <a:defRPr/>
            </a:pPr>
            <a:r>
              <a:rPr lang="en-US" dirty="0"/>
              <a:t>Mat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haram- </a:t>
            </a:r>
            <a:r>
              <a:rPr lang="en-US" dirty="0" err="1"/>
              <a:t>gris</a:t>
            </a:r>
            <a:r>
              <a:rPr lang="en-US" dirty="0"/>
              <a:t>, </a:t>
            </a:r>
            <a:r>
              <a:rPr lang="en-US" dirty="0" err="1"/>
              <a:t>blodmat</a:t>
            </a:r>
            <a:r>
              <a:rPr lang="en-US" dirty="0"/>
              <a:t>, </a:t>
            </a:r>
            <a:r>
              <a:rPr lang="en-US" dirty="0" err="1"/>
              <a:t>djur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slaktats</a:t>
            </a:r>
            <a:r>
              <a:rPr lang="en-US" dirty="0"/>
              <a:t> </a:t>
            </a:r>
            <a:r>
              <a:rPr lang="en-US" dirty="0" err="1"/>
              <a:t>fel</a:t>
            </a:r>
            <a:r>
              <a:rPr lang="en-US" dirty="0"/>
              <a:t>, </a:t>
            </a:r>
            <a:r>
              <a:rPr lang="en-US" dirty="0" err="1"/>
              <a:t>alkohol</a:t>
            </a:r>
            <a:endParaRPr lang="en-US" dirty="0"/>
          </a:p>
          <a:p>
            <a:pPr>
              <a:defRPr/>
            </a:pPr>
            <a:r>
              <a:rPr lang="en-US" dirty="0" err="1"/>
              <a:t>Klädsel</a:t>
            </a:r>
            <a:r>
              <a:rPr lang="en-US" dirty="0"/>
              <a:t>: </a:t>
            </a:r>
            <a:r>
              <a:rPr lang="en-US" dirty="0" err="1"/>
              <a:t>anständigt</a:t>
            </a:r>
            <a:endParaRPr lang="en-US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313" y="3514943"/>
            <a:ext cx="5074470" cy="285231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7908B91-6A24-D14A-8BD1-4A7857FE4E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24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Islamism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Muslimsk</a:t>
            </a:r>
            <a:r>
              <a:rPr lang="en-US" dirty="0"/>
              <a:t> fundamentalism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Samhället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ej</a:t>
            </a:r>
            <a:r>
              <a:rPr lang="en-US" dirty="0"/>
              <a:t> </a:t>
            </a:r>
            <a:r>
              <a:rPr lang="en-US" dirty="0" err="1"/>
              <a:t>skiljas</a:t>
            </a:r>
            <a:r>
              <a:rPr lang="en-US" dirty="0"/>
              <a:t> </a:t>
            </a:r>
            <a:r>
              <a:rPr lang="en-US" dirty="0" err="1"/>
              <a:t>från</a:t>
            </a:r>
            <a:r>
              <a:rPr lang="en-US" dirty="0"/>
              <a:t> </a:t>
            </a:r>
            <a:r>
              <a:rPr lang="en-US" dirty="0" err="1"/>
              <a:t>religionen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Missuppfattning</a:t>
            </a:r>
            <a:r>
              <a:rPr lang="en-US" dirty="0"/>
              <a:t>: Jihad</a:t>
            </a: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E3C0AC9-D0AC-E448-BAC1-4DDB44726A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77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 err="1"/>
              <a:t>Sekularism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5551178" cy="4238559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Skiljer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samhälle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religion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 err="1"/>
              <a:t>Moderisera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anpassa</a:t>
            </a:r>
            <a:r>
              <a:rPr lang="en-US" dirty="0"/>
              <a:t> Islam till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moderna</a:t>
            </a:r>
            <a:r>
              <a:rPr lang="en-US" dirty="0"/>
              <a:t> </a:t>
            </a:r>
            <a:r>
              <a:rPr lang="en-US" dirty="0" err="1"/>
              <a:t>samhället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Individen</a:t>
            </a:r>
            <a:r>
              <a:rPr lang="en-US" dirty="0"/>
              <a:t> </a:t>
            </a: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själv</a:t>
            </a:r>
            <a:r>
              <a:rPr lang="en-US" dirty="0"/>
              <a:t> </a:t>
            </a:r>
            <a:r>
              <a:rPr lang="en-US" dirty="0" err="1"/>
              <a:t>välja</a:t>
            </a:r>
            <a:r>
              <a:rPr lang="en-US" dirty="0"/>
              <a:t>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mycket</a:t>
            </a:r>
            <a:r>
              <a:rPr lang="en-US"/>
              <a:t> hen </a:t>
            </a:r>
            <a:r>
              <a:rPr lang="en-US" dirty="0" err="1"/>
              <a:t>följer</a:t>
            </a:r>
            <a:r>
              <a:rPr lang="en-US" dirty="0"/>
              <a:t> </a:t>
            </a:r>
            <a:r>
              <a:rPr lang="en-US" dirty="0" err="1"/>
              <a:t>koranen</a:t>
            </a: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FFC7C76-F3DB-E544-9F16-BA9B130682E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/>
              <a:t>Vem är Muslim?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”En som underkastar sig Gud”</a:t>
            </a:r>
          </a:p>
          <a:p>
            <a:endParaRPr lang="sv-SE" dirty="0"/>
          </a:p>
          <a:p>
            <a:r>
              <a:rPr lang="sv-SE" dirty="0"/>
              <a:t>Identifikation</a:t>
            </a:r>
          </a:p>
          <a:p>
            <a:endParaRPr lang="sv-SE" dirty="0"/>
          </a:p>
          <a:p>
            <a:r>
              <a:rPr lang="sv-SE" dirty="0"/>
              <a:t>Hur konverterar man?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182" y="1694745"/>
            <a:ext cx="2540000" cy="2540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8D7552C-2A73-6D48-8D4E-C9A1080151F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07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Muhammed (570-632)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314074" y="1887604"/>
            <a:ext cx="8372726" cy="4238559"/>
          </a:xfrm>
        </p:spPr>
        <p:txBody>
          <a:bodyPr>
            <a:normAutofit/>
          </a:bodyPr>
          <a:lstStyle/>
          <a:p>
            <a:r>
              <a:rPr lang="sv-SE" sz="2000" dirty="0"/>
              <a:t>Profet, ej grundare</a:t>
            </a:r>
            <a:br>
              <a:rPr lang="sv-SE" sz="2000" dirty="0"/>
            </a:br>
            <a:endParaRPr lang="sv-SE" sz="2000" dirty="0"/>
          </a:p>
          <a:p>
            <a:r>
              <a:rPr lang="sv-SE" sz="2000" dirty="0"/>
              <a:t>Får uppenbarelser från Gud</a:t>
            </a:r>
            <a:br>
              <a:rPr lang="sv-SE" sz="2000" dirty="0"/>
            </a:br>
            <a:endParaRPr lang="sv-SE" sz="2000" dirty="0"/>
          </a:p>
          <a:p>
            <a:r>
              <a:rPr lang="sv-SE" sz="2000" dirty="0"/>
              <a:t>Duktig talare som vinner </a:t>
            </a:r>
            <a:br>
              <a:rPr lang="sv-SE" sz="2000" dirty="0"/>
            </a:br>
            <a:r>
              <a:rPr lang="sv-SE" sz="2000" dirty="0"/>
              <a:t>anhängare</a:t>
            </a:r>
            <a:br>
              <a:rPr lang="sv-SE" sz="2000" dirty="0"/>
            </a:br>
            <a:endParaRPr lang="sv-SE" sz="2000" dirty="0"/>
          </a:p>
          <a:p>
            <a:r>
              <a:rPr lang="sv-SE" sz="2000" dirty="0"/>
              <a:t>Bemöts med skepsis</a:t>
            </a:r>
            <a:br>
              <a:rPr lang="sv-SE" sz="2000" dirty="0"/>
            </a:br>
            <a:endParaRPr lang="sv-SE" sz="2000" dirty="0"/>
          </a:p>
          <a:p>
            <a:r>
              <a:rPr lang="sv-SE" sz="2000" dirty="0"/>
              <a:t>Flyr från Mecka till Medina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158" y="1887604"/>
            <a:ext cx="4486011" cy="403478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B3AD692-2AFE-664A-B381-C974EFAB1A8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81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Historia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Efter profetens död</a:t>
            </a:r>
          </a:p>
          <a:p>
            <a:r>
              <a:rPr lang="sv-SE" dirty="0"/>
              <a:t>Bra förutsättningar för snabb spridning</a:t>
            </a:r>
          </a:p>
          <a:p>
            <a:r>
              <a:rPr lang="sv-SE" dirty="0"/>
              <a:t>Islam kommer till Europa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755" y="3268482"/>
            <a:ext cx="5991349" cy="342362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30B3ABA-8343-5D46-8346-89BE11EDFA8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38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Gudssyn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748522"/>
            <a:ext cx="8229600" cy="4377641"/>
          </a:xfrm>
        </p:spPr>
        <p:txBody>
          <a:bodyPr/>
          <a:lstStyle/>
          <a:p>
            <a:r>
              <a:rPr lang="sv-SE" dirty="0"/>
              <a:t>Monoteistisk</a:t>
            </a:r>
          </a:p>
          <a:p>
            <a:r>
              <a:rPr lang="sv-SE" dirty="0"/>
              <a:t>Änglar och djinner</a:t>
            </a:r>
          </a:p>
          <a:p>
            <a:r>
              <a:rPr lang="sv-SE" dirty="0"/>
              <a:t>Gud har gett upphov till allt som existerar</a:t>
            </a:r>
          </a:p>
          <a:p>
            <a:r>
              <a:rPr lang="sv-SE" dirty="0"/>
              <a:t>Avbildar inte Gud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9" y="3673075"/>
            <a:ext cx="5543532" cy="307568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4BC1372-AA0D-E84D-B7DC-3B4B3E8E36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45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Människosyn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Funktion: Dyrka Gud och förvalta jorden</a:t>
            </a:r>
          </a:p>
          <a:p>
            <a:endParaRPr lang="sv-SE" dirty="0"/>
          </a:p>
          <a:p>
            <a:r>
              <a:rPr lang="sv-SE" dirty="0"/>
              <a:t>Ingen </a:t>
            </a:r>
            <a:r>
              <a:rPr lang="sv-SE" dirty="0" err="1"/>
              <a:t>arvssynd</a:t>
            </a:r>
            <a:endParaRPr lang="sv-SE" dirty="0"/>
          </a:p>
          <a:p>
            <a:endParaRPr lang="sv-SE" dirty="0"/>
          </a:p>
          <a:p>
            <a:r>
              <a:rPr lang="sv-SE" dirty="0"/>
              <a:t>Sträva mot det goda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373" y="2676293"/>
            <a:ext cx="4599827" cy="344987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4129B48-BB75-6847-9243-4850F7DAA8A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22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Koranen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Betydelse ”läsning” eller ”recitation”</a:t>
            </a:r>
            <a:br>
              <a:rPr lang="sv-SE" dirty="0"/>
            </a:br>
            <a:endParaRPr lang="sv-SE" dirty="0"/>
          </a:p>
          <a:p>
            <a:r>
              <a:rPr lang="sv-SE" dirty="0"/>
              <a:t>Guds ord till människan</a:t>
            </a:r>
            <a:br>
              <a:rPr lang="sv-SE" dirty="0"/>
            </a:br>
            <a:endParaRPr lang="sv-SE" dirty="0"/>
          </a:p>
          <a:p>
            <a:r>
              <a:rPr lang="sv-SE" dirty="0"/>
              <a:t>Kan inte översättas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186" y="2717256"/>
            <a:ext cx="4261134" cy="340890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1E481F3-0D40-FA4C-A018-0CFC724DC55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1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 err="1"/>
              <a:t>Hadither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Profetens ord och gärningar</a:t>
            </a:r>
            <a:br>
              <a:rPr lang="sv-SE" dirty="0"/>
            </a:br>
            <a:endParaRPr lang="sv-SE" dirty="0"/>
          </a:p>
          <a:p>
            <a:r>
              <a:rPr lang="sv-SE" dirty="0"/>
              <a:t>Källkritik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7E5BE24-B658-8E42-8308-FE1D83065C0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04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l"/>
            <a:r>
              <a:rPr lang="sv-SE" dirty="0"/>
              <a:t>Sharia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7604"/>
            <a:ext cx="8229600" cy="4238559"/>
          </a:xfrm>
        </p:spPr>
        <p:txBody>
          <a:bodyPr/>
          <a:lstStyle/>
          <a:p>
            <a:r>
              <a:rPr lang="sv-SE" dirty="0"/>
              <a:t>Rättssystem som bygger </a:t>
            </a:r>
            <a:br>
              <a:rPr lang="sv-SE" dirty="0"/>
            </a:br>
            <a:r>
              <a:rPr lang="sv-SE" dirty="0"/>
              <a:t>på Islam</a:t>
            </a:r>
            <a:br>
              <a:rPr lang="sv-SE" dirty="0"/>
            </a:br>
            <a:endParaRPr lang="sv-SE" dirty="0"/>
          </a:p>
          <a:p>
            <a:r>
              <a:rPr lang="sv-SE" dirty="0"/>
              <a:t>Vägledning som getts </a:t>
            </a:r>
            <a:br>
              <a:rPr lang="sv-SE" dirty="0"/>
            </a:br>
            <a:r>
              <a:rPr lang="sv-SE" dirty="0"/>
              <a:t>till människan av Gud</a:t>
            </a:r>
            <a:br>
              <a:rPr lang="sv-SE" dirty="0"/>
            </a:br>
            <a:endParaRPr lang="sv-SE" dirty="0"/>
          </a:p>
          <a:p>
            <a:r>
              <a:rPr lang="sv-SE" dirty="0"/>
              <a:t>Koran -&gt; </a:t>
            </a:r>
            <a:r>
              <a:rPr lang="sv-SE" dirty="0" err="1"/>
              <a:t>Hadither</a:t>
            </a:r>
            <a:r>
              <a:rPr lang="sv-SE" dirty="0"/>
              <a:t> -&gt; Tolkning</a:t>
            </a:r>
            <a:br>
              <a:rPr lang="sv-SE" dirty="0"/>
            </a:br>
            <a:endParaRPr lang="sv-SE" dirty="0"/>
          </a:p>
          <a:p>
            <a:r>
              <a:rPr lang="sv-SE" dirty="0"/>
              <a:t>Statlig lag eller personlig etik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608" y="1215254"/>
            <a:ext cx="4201906" cy="268982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F9E3437-23F3-1041-BF8F-2D630821A9B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6" y="259230"/>
            <a:ext cx="1649730" cy="5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724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Administrativ.thmx</Template>
  <TotalTime>3284</TotalTime>
  <Words>219</Words>
  <Application>Microsoft Macintosh PowerPoint</Application>
  <PresentationFormat>Bildspel på skärmen (4:3)</PresentationFormat>
  <Paragraphs>96</Paragraphs>
  <Slides>19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Courier New</vt:lpstr>
      <vt:lpstr>Palatino Linotype</vt:lpstr>
      <vt:lpstr>Administrativ</vt:lpstr>
      <vt:lpstr>Islam</vt:lpstr>
      <vt:lpstr>Vem är Muslim?</vt:lpstr>
      <vt:lpstr>Muhammed (570-632)</vt:lpstr>
      <vt:lpstr>Historia</vt:lpstr>
      <vt:lpstr>Gudssyn</vt:lpstr>
      <vt:lpstr>Människosyn</vt:lpstr>
      <vt:lpstr>Koranen</vt:lpstr>
      <vt:lpstr>Hadither</vt:lpstr>
      <vt:lpstr>Sharia</vt:lpstr>
      <vt:lpstr>De fem pelarna</vt:lpstr>
      <vt:lpstr>Högtider</vt:lpstr>
      <vt:lpstr>Sunni</vt:lpstr>
      <vt:lpstr>Shia</vt:lpstr>
      <vt:lpstr>Sufism</vt:lpstr>
      <vt:lpstr>Regler för män</vt:lpstr>
      <vt:lpstr>Regler för kvinnor</vt:lpstr>
      <vt:lpstr>Vardagsregler</vt:lpstr>
      <vt:lpstr>Islamism</vt:lpstr>
      <vt:lpstr>Sekularism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Islam</dc:title>
  <dc:creator>Rudbeckianska Guest04</dc:creator>
  <cp:lastModifiedBy>Emil Breman</cp:lastModifiedBy>
  <cp:revision>32</cp:revision>
  <dcterms:created xsi:type="dcterms:W3CDTF">2016-09-12T15:57:11Z</dcterms:created>
  <dcterms:modified xsi:type="dcterms:W3CDTF">2018-05-23T14:01:50Z</dcterms:modified>
</cp:coreProperties>
</file>