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579"/>
  </p:normalViewPr>
  <p:slideViewPr>
    <p:cSldViewPr snapToGrid="0">
      <p:cViewPr varScale="1">
        <p:scale>
          <a:sx n="86" d="100"/>
          <a:sy n="86" d="100"/>
        </p:scale>
        <p:origin x="10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17AA6-2A33-4950-B059-4B2D084C75AA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91783-D49D-42F1-8C87-27DC68EB90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950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filmen från Sverige</a:t>
            </a:r>
            <a:r>
              <a:rPr lang="sv-SE" baseline="0" dirty="0"/>
              <a:t> till himlen- </a:t>
            </a:r>
            <a:r>
              <a:rPr lang="sv-SE" baseline="0" dirty="0" err="1"/>
              <a:t>nyreligiösa</a:t>
            </a:r>
            <a:r>
              <a:rPr lang="sv-SE" baseline="0" dirty="0"/>
              <a:t> grupper. </a:t>
            </a:r>
          </a:p>
          <a:p>
            <a:r>
              <a:rPr lang="sv-SE" baseline="0" dirty="0"/>
              <a:t>Diskutera filmen.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8E3CF-DCDE-4CEA-96D6-704EFD8A3F6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119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1783-D49D-42F1-8C87-27DC68EB901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32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4D2-F550-4893-84F1-FFD91B5E39B3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E54B-CF72-49FB-94B3-D90F5EDAD9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443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4D2-F550-4893-84F1-FFD91B5E39B3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E54B-CF72-49FB-94B3-D90F5EDAD9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426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4D2-F550-4893-84F1-FFD91B5E39B3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E54B-CF72-49FB-94B3-D90F5EDAD9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674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4D2-F550-4893-84F1-FFD91B5E39B3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E54B-CF72-49FB-94B3-D90F5EDAD9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609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4D2-F550-4893-84F1-FFD91B5E39B3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E54B-CF72-49FB-94B3-D90F5EDAD9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85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4D2-F550-4893-84F1-FFD91B5E39B3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E54B-CF72-49FB-94B3-D90F5EDAD9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0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4D2-F550-4893-84F1-FFD91B5E39B3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E54B-CF72-49FB-94B3-D90F5EDAD9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158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4D2-F550-4893-84F1-FFD91B5E39B3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E54B-CF72-49FB-94B3-D90F5EDAD9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214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4D2-F550-4893-84F1-FFD91B5E39B3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E54B-CF72-49FB-94B3-D90F5EDAD9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41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4D2-F550-4893-84F1-FFD91B5E39B3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E54B-CF72-49FB-94B3-D90F5EDAD9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4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04D2-F550-4893-84F1-FFD91B5E39B3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E54B-CF72-49FB-94B3-D90F5EDAD9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888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04D2-F550-4893-84F1-FFD91B5E39B3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E54B-CF72-49FB-94B3-D90F5EDAD9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559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Bildresultat för keep calm its movie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C9AD92B-86E7-494F-940A-39088FA73713}"/>
              </a:ext>
            </a:extLst>
          </p:cNvPr>
          <p:cNvSpPr txBox="1"/>
          <p:nvPr/>
        </p:nvSpPr>
        <p:spPr>
          <a:xfrm>
            <a:off x="7091710" y="6158011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Av samhällskunskap och religionsläraren </a:t>
            </a:r>
            <a:r>
              <a:rPr lang="sv-SE" sz="1400" dirty="0" err="1"/>
              <a:t>Matildha</a:t>
            </a:r>
            <a:r>
              <a:rPr lang="sv-SE" sz="1400" dirty="0"/>
              <a:t> Grip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2B8A1B8-0124-2A45-A351-2AE0BA6F7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8612" y="365125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3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Diskutera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pPr marL="114300" indent="0">
              <a:buNone/>
            </a:pPr>
            <a:r>
              <a:rPr lang="sv-SE" dirty="0"/>
              <a:t>Hur tror du det är att praktisera en tro i Sverige, om du utgår från väckelsekristendom som exempel? </a:t>
            </a:r>
          </a:p>
          <a:p>
            <a:endParaRPr lang="sv-SE" dirty="0"/>
          </a:p>
        </p:txBody>
      </p:sp>
      <p:pic>
        <p:nvPicPr>
          <p:cNvPr id="4099" name="Picture 3" descr="C:\Users\Matildha.grip\AppData\Local\Microsoft\Windows\Temporary Internet Files\Content.IE5\PF1U9W5Q\Man-Kneeling-In-Prayer-Silhouett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29" y="5056551"/>
            <a:ext cx="4572000" cy="17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atildha.grip\AppData\Local\Microsoft\Windows\Temporary Internet Files\Content.IE5\9NSKX67M\islam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65" y="4856967"/>
            <a:ext cx="2664296" cy="200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5D3DF73-2965-D646-8986-D1131C70604E}"/>
              </a:ext>
            </a:extLst>
          </p:cNvPr>
          <p:cNvSpPr txBox="1"/>
          <p:nvPr/>
        </p:nvSpPr>
        <p:spPr>
          <a:xfrm>
            <a:off x="7901176" y="6550223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Av samhällskunskap och religionsläraren </a:t>
            </a:r>
            <a:r>
              <a:rPr lang="sv-SE" sz="1400" dirty="0" err="1"/>
              <a:t>Matildha</a:t>
            </a:r>
            <a:r>
              <a:rPr lang="sv-SE" sz="1400" dirty="0"/>
              <a:t> Grip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92DDD21-FD3A-E542-838E-EE6D7867B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2802" y="365125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34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Diskutera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sv-SE" dirty="0"/>
          </a:p>
          <a:p>
            <a:pPr marL="114300" indent="0">
              <a:buNone/>
            </a:pPr>
            <a:r>
              <a:rPr lang="sv-SE" dirty="0"/>
              <a:t>Vissa rörelser är missionerande. </a:t>
            </a:r>
          </a:p>
          <a:p>
            <a:pPr marL="114300" indent="0">
              <a:buNone/>
            </a:pPr>
            <a:r>
              <a:rPr lang="sv-SE" dirty="0"/>
              <a:t>Hur långt får man gå för att sprida sin tro? Var går gränsen? Hur tänker man som passionerat troende, tror ni? </a:t>
            </a:r>
          </a:p>
        </p:txBody>
      </p:sp>
      <p:pic>
        <p:nvPicPr>
          <p:cNvPr id="3074" name="Picture 2" descr="Relaterad b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92" y="404664"/>
            <a:ext cx="1791093" cy="179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atildha.grip\AppData\Local\Microsoft\Windows\Temporary Internet Files\Content.IE5\Z5304N5Z\jesus_teaching_about_the_kingdom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807253"/>
            <a:ext cx="2160240" cy="25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atildha.grip\AppData\Local\Microsoft\Windows\Temporary Internet Files\Content.IE5\KUXEA7GM\mormone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62" y="3807253"/>
            <a:ext cx="2325069" cy="245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5C07EE7-2BBE-5847-B932-F4984ABC8168}"/>
              </a:ext>
            </a:extLst>
          </p:cNvPr>
          <p:cNvSpPr txBox="1"/>
          <p:nvPr/>
        </p:nvSpPr>
        <p:spPr>
          <a:xfrm>
            <a:off x="7436484" y="6550223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Av samhällskunskap och religionsläraren </a:t>
            </a:r>
            <a:r>
              <a:rPr lang="sv-SE" sz="1400" dirty="0" err="1"/>
              <a:t>Matildha</a:t>
            </a:r>
            <a:r>
              <a:rPr lang="sv-SE" sz="1400" dirty="0"/>
              <a:t> Grip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FC84368-E1A1-044F-947D-4E1223189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7654" y="279317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3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84</Words>
  <Application>Microsoft Macintosh PowerPoint</Application>
  <PresentationFormat>Bredbild</PresentationFormat>
  <Paragraphs>14</Paragraphs>
  <Slides>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PowerPoint-presentation</vt:lpstr>
      <vt:lpstr>Diskutera </vt:lpstr>
      <vt:lpstr>Diskutera </vt:lpstr>
    </vt:vector>
  </TitlesOfParts>
  <Company>Uppsala kommun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fyrgy_kandidat2</dc:creator>
  <cp:lastModifiedBy>Elias Glaveby</cp:lastModifiedBy>
  <cp:revision>4</cp:revision>
  <dcterms:created xsi:type="dcterms:W3CDTF">2018-05-22T14:12:54Z</dcterms:created>
  <dcterms:modified xsi:type="dcterms:W3CDTF">2018-05-23T05:57:42Z</dcterms:modified>
</cp:coreProperties>
</file>