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7" r:id="rId5"/>
    <p:sldId id="258" r:id="rId6"/>
    <p:sldId id="265" r:id="rId7"/>
    <p:sldId id="261" r:id="rId8"/>
    <p:sldId id="266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579"/>
  </p:normalViewPr>
  <p:slideViewPr>
    <p:cSldViewPr snapToGrid="0">
      <p:cViewPr varScale="1">
        <p:scale>
          <a:sx n="86" d="100"/>
          <a:sy n="86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A8E3-D0F0-4150-9D2D-ECCF079B5327}" type="datetimeFigureOut">
              <a:rPr lang="sv-SE" smtClean="0"/>
              <a:t>2018-05-22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E48C-3E63-4C25-B737-D9C88BCEEA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04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1E48C-3E63-4C25-B737-D9C88BCEEAD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17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t.se/nyheter/uutiset/svenska/finlands-nya-alkohollag-trader-in-i-kraft-idag" TargetMode="External"/><Relationship Id="rId2" Type="http://schemas.openxmlformats.org/officeDocument/2006/relationships/hyperlink" Target="https://svenska.yle.fi/artikel/2017/05/27/den-nya-alkohollagen-i-5-punkter-darfor-ar-det-sa-svart-att-enas-om-sprit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Ekonomiska system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Lektion 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7F0AFF4-D508-4742-9E41-89EEE1415E61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6B825C-D9CC-1441-87C1-C4303E4F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Ekonomiska 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 Planekonomi</a:t>
            </a:r>
          </a:p>
          <a:p>
            <a:pPr marL="0" indent="0">
              <a:buNone/>
            </a:pPr>
            <a:r>
              <a:rPr lang="sv-SE" sz="3200" dirty="0"/>
              <a:t> </a:t>
            </a:r>
          </a:p>
          <a:p>
            <a:r>
              <a:rPr lang="sv-SE" sz="3200" dirty="0"/>
              <a:t>Marknadsekonomi</a:t>
            </a:r>
          </a:p>
          <a:p>
            <a:pPr marL="0" indent="0">
              <a:buNone/>
            </a:pPr>
            <a:endParaRPr lang="sv-SE" sz="3200" dirty="0"/>
          </a:p>
          <a:p>
            <a:r>
              <a:rPr lang="sv-SE" sz="3200" dirty="0"/>
              <a:t> Blandekonomi</a:t>
            </a:r>
          </a:p>
          <a:p>
            <a:endParaRPr lang="sv-SE" dirty="0"/>
          </a:p>
        </p:txBody>
      </p:sp>
      <p:pic>
        <p:nvPicPr>
          <p:cNvPr id="2050" name="Picture 2" descr="Bildresultat för stor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56" y="3896102"/>
            <a:ext cx="3671843" cy="25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DD7A815-6F9F-5942-A234-5AC70E3C3009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1906CA-E28B-A94F-845B-268091158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Planekonomi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 Staten styr</a:t>
            </a:r>
          </a:p>
          <a:p>
            <a:r>
              <a:rPr lang="sv-SE" sz="2400" dirty="0"/>
              <a:t>Utbudet är statisk, pris och produktion bestäms av politiker och myndigheter</a:t>
            </a:r>
          </a:p>
          <a:p>
            <a:pPr marL="0" indent="0">
              <a:buNone/>
            </a:pPr>
            <a:r>
              <a:rPr lang="sv-SE" sz="2400" dirty="0"/>
              <a:t>…. medan efterfrågan kan ändras</a:t>
            </a:r>
          </a:p>
          <a:p>
            <a:r>
              <a:rPr lang="sv-SE" sz="2400" dirty="0"/>
              <a:t> Ex sovjet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2050" name="Picture 2" descr="Bildresultat för sovjet kö till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21" y="4055140"/>
            <a:ext cx="4573179" cy="24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FFB103A-55CB-3A45-8ABD-3631943BE712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3CEBD0-452B-B849-81C7-B6188579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400" dirty="0"/>
              <a:t> Fördelar</a:t>
            </a:r>
          </a:p>
          <a:p>
            <a:pPr marL="0" indent="0">
              <a:buNone/>
            </a:pPr>
            <a:r>
              <a:rPr lang="sv-SE" sz="2400" dirty="0"/>
              <a:t>Kan ge varor o tjänster till ett rimligt pris- ex sjukvård</a:t>
            </a:r>
          </a:p>
          <a:p>
            <a:pPr marL="0" indent="0">
              <a:buNone/>
            </a:pPr>
            <a:r>
              <a:rPr lang="sv-SE" sz="2400" dirty="0"/>
              <a:t>Möjligt till en jämlik resursfördelning som inte baseras på hur mycket man tjänar</a:t>
            </a:r>
          </a:p>
          <a:p>
            <a:pPr marL="0" indent="0">
              <a:buNone/>
            </a:pPr>
            <a:r>
              <a:rPr lang="sv-SE" sz="2400" dirty="0"/>
              <a:t>Höja pris på ex. godis och sänka på frukt och grönt.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Nackdelar</a:t>
            </a:r>
          </a:p>
          <a:p>
            <a:pPr marL="0" indent="0">
              <a:buNone/>
            </a:pPr>
            <a:r>
              <a:rPr lang="sv-SE" sz="2400" dirty="0"/>
              <a:t>Vinsten som kan vara en drivkraft finns inte. </a:t>
            </a:r>
          </a:p>
          <a:p>
            <a:pPr marL="0" indent="0">
              <a:buNone/>
            </a:pPr>
            <a:r>
              <a:rPr lang="sv-SE" sz="2400" dirty="0"/>
              <a:t>Svart marknad vid efterfrågeöverskott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3074" name="Picture 2" descr="Bildresultat för plus och m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40" y="4291971"/>
            <a:ext cx="22193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C3496F7-A310-1142-A8F4-CB8EE091E261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D109067-B832-C646-BB29-F9D0D8E00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Marknadsekonomi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Marknaden styr- fri marknad</a:t>
            </a:r>
          </a:p>
          <a:p>
            <a:r>
              <a:rPr lang="sv-SE" dirty="0"/>
              <a:t>Utbud och efterfrågan</a:t>
            </a:r>
          </a:p>
          <a:p>
            <a:r>
              <a:rPr lang="sv-SE" dirty="0"/>
              <a:t>Privat ägande, strävan efter vinst</a:t>
            </a:r>
          </a:p>
          <a:p>
            <a:r>
              <a:rPr lang="sv-SE" dirty="0"/>
              <a:t>Målet: aktörer konkurrerar och detta gör produkterna bättre och priserna lägre.</a:t>
            </a:r>
          </a:p>
          <a:p>
            <a:r>
              <a:rPr lang="sv-SE" dirty="0"/>
              <a:t>Fördel: Självstyrt system, stor marknad eftersom företagen tävlar- blir effektiva. 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AutoShape 4" descr="Bildresultat för markn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Bildtext och tankebubbla 3"/>
          <p:cNvSpPr/>
          <p:nvPr/>
        </p:nvSpPr>
        <p:spPr>
          <a:xfrm>
            <a:off x="1570902" y="4499246"/>
            <a:ext cx="9535886" cy="210937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Diskutera med de bredvid dig. Tror ni det alltid är så i verkligheten? Finns det risker med det här systemet?</a:t>
            </a:r>
          </a:p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8E0AE39-21B5-3743-8EB3-C59D394BC914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44C3E0-83DE-7E46-8389-A7F8AB9C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Monopol och oligopol 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 Monopol- En enda säljare/köpare.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Risk i en marknadsekonomi- säljaren är ensam och kan ta höga priser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Statligt ägande i en planekonomi- vinst är inte en drivkraft!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Oligopol- Fåtalsvälde- karteller</a:t>
            </a:r>
          </a:p>
        </p:txBody>
      </p:sp>
      <p:pic>
        <p:nvPicPr>
          <p:cNvPr id="3078" name="Picture 6" descr="Bildresultat för mr burn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5520" y="962024"/>
            <a:ext cx="190599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2A5AD46-B51F-2340-B588-3B1F1CAA4FE5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64B2DA8-4370-254D-A966-9CD90604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Blandekonomi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Ex. Skolmarknaden</a:t>
            </a:r>
          </a:p>
          <a:p>
            <a:pPr marL="0" indent="0">
              <a:buNone/>
            </a:pPr>
            <a:r>
              <a:rPr lang="sv-SE" dirty="0"/>
              <a:t>Kommunala och privata skolor- konkurrens</a:t>
            </a:r>
          </a:p>
          <a:p>
            <a:pPr marL="0" indent="0">
              <a:buNone/>
            </a:pPr>
            <a:r>
              <a:rPr lang="sv-SE" dirty="0"/>
              <a:t>Men styrs av statliga dokument, läroplanen.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Statligt systembolag</a:t>
            </a:r>
          </a:p>
          <a:p>
            <a:pPr marL="0" indent="0">
              <a:buNone/>
            </a:pPr>
            <a:r>
              <a:rPr lang="sv-SE" dirty="0"/>
              <a:t>Privata apotek </a:t>
            </a:r>
          </a:p>
        </p:txBody>
      </p:sp>
      <p:sp>
        <p:nvSpPr>
          <p:cNvPr id="4" name="AutoShape 2" descr="Bildresultat för sveri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0" name="Picture 6" descr="Bildresultat för sveri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64" y="942478"/>
            <a:ext cx="3080068" cy="19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resultat för apotek lo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2" y="4538942"/>
            <a:ext cx="30099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AC9F550-E32E-EA4C-9C35-89DA3A075E6A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57748C-3E79-0843-AEAA-2FCC966B9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Läs s. 167-168</a:t>
            </a:r>
          </a:p>
          <a:p>
            <a:r>
              <a:rPr lang="sv-SE" dirty="0"/>
              <a:t> Gör uppgift 1-4 på s. 202</a:t>
            </a:r>
          </a:p>
          <a:p>
            <a:endParaRPr lang="sv-SE" dirty="0"/>
          </a:p>
          <a:p>
            <a:r>
              <a:rPr lang="sv-SE" dirty="0"/>
              <a:t> Läs s. 174-177 (Fram till kreditmarknad)</a:t>
            </a:r>
          </a:p>
          <a:p>
            <a:r>
              <a:rPr lang="sv-SE" dirty="0"/>
              <a:t>Gör uppgift 15 och 16  på s. 202</a:t>
            </a:r>
          </a:p>
        </p:txBody>
      </p:sp>
      <p:pic>
        <p:nvPicPr>
          <p:cNvPr id="2050" name="Picture 2" descr="Bildresultat för reading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567823"/>
            <a:ext cx="2752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0358205-1C88-734C-97B0-BE781F1E1309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F754E8-AAA2-5941-B72A-5B11F5E81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74619" y="2138269"/>
            <a:ext cx="10617921" cy="4719731"/>
          </a:xfrm>
        </p:spPr>
        <p:txBody>
          <a:bodyPr>
            <a:normAutofit fontScale="92500" lnSpcReduction="10000"/>
          </a:bodyPr>
          <a:lstStyle/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r>
              <a:rPr lang="sv-SE" dirty="0"/>
              <a:t> Sverige har ett statligt monopol på systembolaget. Man anser att alkohol är skadligt och därför reglerar de handeln av </a:t>
            </a:r>
            <a:r>
              <a:rPr lang="sv-SE" dirty="0" err="1"/>
              <a:t>alkohohaltiga</a:t>
            </a:r>
            <a:r>
              <a:rPr lang="sv-SE" dirty="0"/>
              <a:t> drycker. Under våren 2017 beslutade den finska staten att börja avreglera delar av det statliga monopolet på alkohol i Finland. Nu ponerar </a:t>
            </a:r>
            <a:r>
              <a:rPr lang="sv-SE"/>
              <a:t>vi att den </a:t>
            </a:r>
            <a:r>
              <a:rPr lang="sv-SE" dirty="0"/>
              <a:t>svenska regeringen följt deras beslut.</a:t>
            </a:r>
          </a:p>
          <a:p>
            <a:pPr marL="0" lvl="0" indent="0">
              <a:buNone/>
            </a:pPr>
            <a:r>
              <a:rPr lang="sv-SE" dirty="0"/>
              <a:t> </a:t>
            </a:r>
            <a:r>
              <a:rPr lang="sv-SE" dirty="0">
                <a:hlinkClick r:id="rId2"/>
              </a:rPr>
              <a:t>https://svenska.yle.fi/artikel/2017/05/27/den-nya-alkohollagen-i-5-punkter-darfor-ar-det-sa-svart-att-enas-om-spriten</a:t>
            </a:r>
            <a:r>
              <a:rPr lang="sv-SE" dirty="0"/>
              <a:t> </a:t>
            </a:r>
          </a:p>
          <a:p>
            <a:pPr marL="0" lvl="0" indent="0">
              <a:buNone/>
            </a:pPr>
            <a:r>
              <a:rPr lang="sv-SE" dirty="0">
                <a:hlinkClick r:id="rId3"/>
              </a:rPr>
              <a:t>https://www.svt.se/nyheter/uutiset/svenska/finlands-nya-alkohollag-trader-in-i-kraft-idag</a:t>
            </a:r>
            <a:r>
              <a:rPr lang="sv-SE" dirty="0"/>
              <a:t> </a:t>
            </a:r>
          </a:p>
          <a:p>
            <a:pPr lvl="0"/>
            <a:r>
              <a:rPr lang="sv-SE" dirty="0"/>
              <a:t> Läs länkarna och diskutera i grupperna vad ett sådant beslut gör</a:t>
            </a:r>
          </a:p>
          <a:p>
            <a:pPr lvl="0">
              <a:buFontTx/>
              <a:buChar char="-"/>
            </a:pPr>
            <a:r>
              <a:rPr lang="sv-SE" dirty="0"/>
              <a:t>för samhällsekonomin, vad händer på marknaden? </a:t>
            </a:r>
          </a:p>
          <a:p>
            <a:pPr lvl="0">
              <a:buFontTx/>
              <a:buChar char="-"/>
            </a:pPr>
            <a:r>
              <a:rPr lang="sv-SE" dirty="0"/>
              <a:t>ur ett individperspektiv, hur kommer detta att påverka er och människorna runt omkring er?</a:t>
            </a:r>
          </a:p>
          <a:p>
            <a:pPr lvl="0">
              <a:buFontTx/>
              <a:buChar char="-"/>
            </a:pPr>
            <a:r>
              <a:rPr lang="sv-SE" dirty="0"/>
              <a:t> Vad tror ni Alkoholforskaren Peter Eriksson menar när han säger att ekonomin kommer bli sämre?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 descr="Bildresultat för systembolag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6" y="418012"/>
            <a:ext cx="3984171" cy="21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0602FCA-23BD-9F40-9D14-8EFB5FAF80CA}"/>
              </a:ext>
            </a:extLst>
          </p:cNvPr>
          <p:cNvSpPr txBox="1"/>
          <p:nvPr/>
        </p:nvSpPr>
        <p:spPr>
          <a:xfrm>
            <a:off x="734654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E79EAF-E63E-D94B-8F64-3074CD4FA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938" y="184560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191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1504</TotalTime>
  <Words>436</Words>
  <Application>Microsoft Macintosh PowerPoint</Application>
  <PresentationFormat>Bredbild</PresentationFormat>
  <Paragraphs>71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Slinga</vt:lpstr>
      <vt:lpstr>Ekonomiska system</vt:lpstr>
      <vt:lpstr>Ekonomiska system</vt:lpstr>
      <vt:lpstr>Planekonomi</vt:lpstr>
      <vt:lpstr>Planekonomi</vt:lpstr>
      <vt:lpstr>Marknadsekonomi</vt:lpstr>
      <vt:lpstr>Monopol och oligopol   </vt:lpstr>
      <vt:lpstr>Blandekonomi</vt:lpstr>
      <vt:lpstr>Uppgift!</vt:lpstr>
      <vt:lpstr>PowerPoint-presentation</vt:lpstr>
    </vt:vector>
  </TitlesOfParts>
  <Company>Uppsala kommun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Ekonomiska system</dc:title>
  <dc:creator>fyrgy_kandidat2</dc:creator>
  <cp:lastModifiedBy>Elias Glaveby</cp:lastModifiedBy>
  <cp:revision>31</cp:revision>
  <dcterms:created xsi:type="dcterms:W3CDTF">2018-04-18T12:41:25Z</dcterms:created>
  <dcterms:modified xsi:type="dcterms:W3CDTF">2018-05-22T13:05:44Z</dcterms:modified>
</cp:coreProperties>
</file>