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6"/>
  </p:normalViewPr>
  <p:slideViewPr>
    <p:cSldViewPr snapToGrid="0" snapToObjects="1">
      <p:cViewPr varScale="1">
        <p:scale>
          <a:sx n="76" d="100"/>
          <a:sy n="76" d="100"/>
        </p:scale>
        <p:origin x="21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D639-1406-B54D-9E20-5C2EA96FD6C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C3F8C-7930-AA44-B6A1-2AC41231BC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84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Spela klipp: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www.youtube.com</a:t>
            </a:r>
            <a:r>
              <a:rPr lang="sv-SE" dirty="0"/>
              <a:t>/</a:t>
            </a:r>
            <a:r>
              <a:rPr lang="sv-SE" dirty="0" err="1"/>
              <a:t>watch?v</a:t>
            </a:r>
            <a:r>
              <a:rPr lang="sv-SE" dirty="0"/>
              <a:t>=AQ7RvRPCSWM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3F8C-7930-AA44-B6A1-2AC41231BCE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13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Spela klipp: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www.youtube.com</a:t>
            </a:r>
            <a:r>
              <a:rPr lang="sv-SE" dirty="0"/>
              <a:t>/</a:t>
            </a:r>
            <a:r>
              <a:rPr lang="sv-SE" dirty="0" err="1"/>
              <a:t>watch?v</a:t>
            </a:r>
            <a:r>
              <a:rPr lang="sv-SE" dirty="0"/>
              <a:t>=UJ0ZL9s7gQw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3F8C-7930-AA44-B6A1-2AC41231BCE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14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Spela</a:t>
            </a:r>
            <a:r>
              <a:rPr lang="sv-SE" baseline="0" dirty="0"/>
              <a:t> klipp: </a:t>
            </a:r>
            <a:r>
              <a:rPr lang="sv-SE" baseline="0" dirty="0" err="1"/>
              <a:t>https</a:t>
            </a:r>
            <a:r>
              <a:rPr lang="sv-SE" baseline="0" dirty="0"/>
              <a:t>://</a:t>
            </a:r>
            <a:r>
              <a:rPr lang="sv-SE" baseline="0" dirty="0" err="1"/>
              <a:t>www.youtube.com</a:t>
            </a:r>
            <a:r>
              <a:rPr lang="sv-SE" baseline="0" dirty="0"/>
              <a:t>/</a:t>
            </a:r>
            <a:r>
              <a:rPr lang="sv-SE" baseline="0" dirty="0" err="1"/>
              <a:t>watch?v</a:t>
            </a:r>
            <a:r>
              <a:rPr lang="sv-SE" baseline="0" dirty="0"/>
              <a:t>=hOqeoj669xg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3F8C-7930-AA44-B6A1-2AC41231BCE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05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Spela klipp: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www.youtube.com</a:t>
            </a:r>
            <a:r>
              <a:rPr lang="sv-SE" dirty="0"/>
              <a:t>/</a:t>
            </a:r>
            <a:r>
              <a:rPr lang="sv-SE" dirty="0" err="1"/>
              <a:t>watch?v</a:t>
            </a:r>
            <a:r>
              <a:rPr lang="sv-SE"/>
              <a:t>=6QRvTv_tpw0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3F8C-7930-AA44-B6A1-2AC41231BCE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1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Etik i samhället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4C121F-585C-CA4E-8DC4-8E7F8A536E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30" y="377764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6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Dygdetik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463" y="2717426"/>
            <a:ext cx="2033233" cy="310198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52008" y="3073285"/>
            <a:ext cx="627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Dygd: positiv egenskap, exempelvis lojal, vänlig, modig och snäll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2008" y="3510959"/>
            <a:ext cx="826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Inte vilka handlingar som är rätta, utan vilket sätt att vara som människa som är rätt</a:t>
            </a:r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52008" y="3935798"/>
            <a:ext cx="426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Den gyllene medelvägen: ”lagom är bäst”</a:t>
            </a:r>
          </a:p>
        </p:txBody>
      </p:sp>
      <p:sp>
        <p:nvSpPr>
          <p:cNvPr id="9" name="Rektangel 8"/>
          <p:cNvSpPr/>
          <p:nvPr/>
        </p:nvSpPr>
        <p:spPr>
          <a:xfrm>
            <a:off x="552008" y="4333582"/>
            <a:ext cx="637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Kritik: Svårt att veta vad som är en dygd och vad som är en last</a:t>
            </a:r>
          </a:p>
        </p:txBody>
      </p:sp>
      <p:sp>
        <p:nvSpPr>
          <p:cNvPr id="10" name="Rektangel 9"/>
          <p:cNvSpPr/>
          <p:nvPr/>
        </p:nvSpPr>
        <p:spPr>
          <a:xfrm>
            <a:off x="552008" y="2666869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Hur man ska vara som människa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8F5C78-3EC0-2746-97CC-ADB7FF624D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66" y="259230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Etik i samhället</a:t>
            </a:r>
          </a:p>
        </p:txBody>
      </p:sp>
      <p:sp>
        <p:nvSpPr>
          <p:cNvPr id="6" name="Rektangel 5"/>
          <p:cNvSpPr/>
          <p:nvPr/>
        </p:nvSpPr>
        <p:spPr>
          <a:xfrm>
            <a:off x="2231136" y="2914651"/>
            <a:ext cx="625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Etik i samhället genom lagar, värdegrunder och oskrivna regler</a:t>
            </a:r>
          </a:p>
        </p:txBody>
      </p:sp>
      <p:sp>
        <p:nvSpPr>
          <p:cNvPr id="7" name="Rektangel 6"/>
          <p:cNvSpPr/>
          <p:nvPr/>
        </p:nvSpPr>
        <p:spPr>
          <a:xfrm>
            <a:off x="2231136" y="3283983"/>
            <a:ext cx="352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Mål: att vara moraliskt observant</a:t>
            </a:r>
          </a:p>
        </p:txBody>
      </p:sp>
      <p:sp>
        <p:nvSpPr>
          <p:cNvPr id="8" name="Rektangel 7"/>
          <p:cNvSpPr/>
          <p:nvPr/>
        </p:nvSpPr>
        <p:spPr>
          <a:xfrm>
            <a:off x="2231136" y="3653315"/>
            <a:ext cx="461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På vem ska vi tänka gällande etik i samhället?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9B080BA-B756-9541-8F13-1A68FE2D7B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0" y="259231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Lagar</a:t>
            </a:r>
          </a:p>
        </p:txBody>
      </p:sp>
      <p:sp>
        <p:nvSpPr>
          <p:cNvPr id="4" name="Rektangel 3"/>
          <p:cNvSpPr/>
          <p:nvPr/>
        </p:nvSpPr>
        <p:spPr>
          <a:xfrm>
            <a:off x="2231136" y="2719858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Vägledning i hur du ska handla</a:t>
            </a:r>
          </a:p>
        </p:txBody>
      </p:sp>
      <p:sp>
        <p:nvSpPr>
          <p:cNvPr id="5" name="Rektangel 4"/>
          <p:cNvSpPr/>
          <p:nvPr/>
        </p:nvSpPr>
        <p:spPr>
          <a:xfrm>
            <a:off x="2231136" y="3089190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Borde lagen se lika ut överallt?</a:t>
            </a:r>
          </a:p>
        </p:txBody>
      </p:sp>
      <p:sp>
        <p:nvSpPr>
          <p:cNvPr id="6" name="Rektangel 5"/>
          <p:cNvSpPr/>
          <p:nvPr/>
        </p:nvSpPr>
        <p:spPr>
          <a:xfrm>
            <a:off x="2231136" y="3470970"/>
            <a:ext cx="752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/>
              <a:t>Kultur och traditioner spelar roll på hur vi ser på etik och moral i samhället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4" y="4024968"/>
            <a:ext cx="4682692" cy="263011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88F95B9-A29F-6D45-BBF9-7885B34E07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0" y="259231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lejonkungen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err="1"/>
              <a:t>Scar</a:t>
            </a:r>
            <a:r>
              <a:rPr lang="sv-SE" dirty="0"/>
              <a:t> släpper in hyenorna i Lejonriket, rätt eller fel?</a:t>
            </a:r>
            <a:br>
              <a:rPr lang="sv-SE" dirty="0"/>
            </a:br>
            <a:endParaRPr lang="sv-SE" dirty="0"/>
          </a:p>
          <a:p>
            <a:r>
              <a:rPr lang="sv-SE" dirty="0"/>
              <a:t>Hur långt får man gå för att nå ett jämlikt samhälle?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5E41C8-10D8-914B-A0DC-15C59A1B61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0" y="259231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Avengers</a:t>
            </a:r>
            <a:r>
              <a:rPr lang="sv-SE" dirty="0"/>
              <a:t>: civil </a:t>
            </a:r>
            <a:r>
              <a:rPr lang="sv-SE" dirty="0" err="1"/>
              <a:t>war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Vad har superhjältarna för rättigheter och skyldigheter jämtemot samhället?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”The </a:t>
            </a:r>
            <a:r>
              <a:rPr lang="sv-SE" dirty="0" err="1"/>
              <a:t>Socovia</a:t>
            </a:r>
            <a:r>
              <a:rPr lang="sv-SE" dirty="0"/>
              <a:t> </a:t>
            </a:r>
            <a:r>
              <a:rPr lang="sv-SE" dirty="0" err="1"/>
              <a:t>accords</a:t>
            </a:r>
            <a:r>
              <a:rPr lang="sv-SE" dirty="0"/>
              <a:t>”, rätt eller fel? Behövs det en </a:t>
            </a:r>
            <a:r>
              <a:rPr lang="sv-SE" dirty="0" err="1"/>
              <a:t>privatgrupp</a:t>
            </a:r>
            <a:r>
              <a:rPr lang="sv-SE" dirty="0"/>
              <a:t> som handlar utanför ex FN?</a:t>
            </a:r>
            <a:br>
              <a:rPr lang="sv-SE" dirty="0"/>
            </a:br>
            <a:endParaRPr lang="sv-SE" dirty="0"/>
          </a:p>
          <a:p>
            <a:r>
              <a:rPr lang="sv-SE" dirty="0"/>
              <a:t>Hur mycket infrastruktur är okej att förstöra för att beskydda befolkningen? 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Är det rätt eller fel att skapa supersoldater som </a:t>
            </a:r>
            <a:r>
              <a:rPr lang="sv-SE" dirty="0" err="1"/>
              <a:t>t.ex</a:t>
            </a:r>
            <a:r>
              <a:rPr lang="sv-SE" dirty="0"/>
              <a:t> </a:t>
            </a:r>
            <a:r>
              <a:rPr lang="sv-SE" dirty="0" err="1"/>
              <a:t>Captain</a:t>
            </a:r>
            <a:r>
              <a:rPr lang="sv-SE" dirty="0"/>
              <a:t> </a:t>
            </a:r>
            <a:r>
              <a:rPr lang="sv-SE" dirty="0" err="1"/>
              <a:t>America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C6E028-65E8-B449-A540-294387DDF5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0" y="259231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Eye in the sky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Ska man döda en liten flicka för att förhindra en framtida självmordsbombare?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Är det etiskt försvarbart att bomba en by för att stoppa en framtida självmordsbombare? Vilka kan konsekvenserna bli av detta handlande?</a:t>
            </a:r>
          </a:p>
          <a:p>
            <a:pPr lvl="0"/>
            <a:endParaRPr lang="sv-SE" dirty="0"/>
          </a:p>
          <a:p>
            <a:r>
              <a:rPr lang="sv-SE" dirty="0"/>
              <a:t>Vilka problem kan ni se i användandet av drönare? Spelar det någon roll att den styrs från flera mils avstånd eller är det samma sak som när en pilot som sitter i?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968947-A79E-7745-A154-1910EFF393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0" y="259231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v-SE" dirty="0"/>
              <a:t>Vilka fördelar och nackdelar ser ni med att artificiellt intelligenta operativsystem? 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Hur kan dessa fördelar och nackdelar påverkar individen och samhället?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Är det rätt eller fel att bli kär i ett operativsystem?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Hur långt får teknikutvecklingen gå?</a:t>
            </a:r>
            <a:br>
              <a:rPr lang="sv-SE" dirty="0"/>
            </a:br>
            <a:endParaRPr lang="sv-SE" dirty="0"/>
          </a:p>
          <a:p>
            <a:pPr lvl="0"/>
            <a:r>
              <a:rPr lang="sv-SE" dirty="0"/>
              <a:t>På slutet stänger företaget ner dessa operativsystem, är det rätt eller fel?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32C244-4161-5649-9DE8-4786AFCB4F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0" y="259231"/>
            <a:ext cx="1649730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5854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Adress</Template>
  <TotalTime>115</TotalTime>
  <Words>249</Words>
  <Application>Microsoft Macintosh PowerPoint</Application>
  <PresentationFormat>Bredbild</PresentationFormat>
  <Paragraphs>42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Paket</vt:lpstr>
      <vt:lpstr>Etik i samhället</vt:lpstr>
      <vt:lpstr>Dygdetik</vt:lpstr>
      <vt:lpstr>Etik i samhället</vt:lpstr>
      <vt:lpstr>Lagar</vt:lpstr>
      <vt:lpstr>lejonkungen</vt:lpstr>
      <vt:lpstr>Avengers: civil war</vt:lpstr>
      <vt:lpstr>Eye in the sky</vt:lpstr>
      <vt:lpstr>her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 i samhället</dc:title>
  <dc:creator>Rebecka Vigren</dc:creator>
  <cp:lastModifiedBy>Emil Breman</cp:lastModifiedBy>
  <cp:revision>10</cp:revision>
  <dcterms:created xsi:type="dcterms:W3CDTF">2017-12-04T12:57:39Z</dcterms:created>
  <dcterms:modified xsi:type="dcterms:W3CDTF">2018-05-23T14:04:22Z</dcterms:modified>
</cp:coreProperties>
</file>