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579"/>
  </p:normalViewPr>
  <p:slideViewPr>
    <p:cSldViewPr>
      <p:cViewPr varScale="1">
        <p:scale>
          <a:sx n="86" d="100"/>
          <a:sy n="86" d="100"/>
        </p:scale>
        <p:origin x="1864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ätvinklig triangel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ubrik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sv-SE"/>
              <a:t>Klicka här för att ändra format</a:t>
            </a:r>
            <a:endParaRPr kumimoji="0" lang="en-US"/>
          </a:p>
        </p:txBody>
      </p:sp>
      <p:sp>
        <p:nvSpPr>
          <p:cNvPr id="17" name="Underrubrik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sv-SE"/>
              <a:t>Klicka här för att ändra format på underrubrik i bakgrunden</a:t>
            </a:r>
            <a:endParaRPr kumimoji="0" lang="en-US"/>
          </a:p>
        </p:txBody>
      </p:sp>
      <p:grpSp>
        <p:nvGrpSpPr>
          <p:cNvPr id="2" name="Grup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ihandsfigur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ihandsfigur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ihandsfigu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Rak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Platshållare för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47BD319-C441-4740-BDB2-35E25C52CCE7}" type="datetimeFigureOut">
              <a:rPr lang="sv-SE" smtClean="0"/>
              <a:pPr/>
              <a:t>2018-05-15</a:t>
            </a:fld>
            <a:endParaRPr lang="sv-SE"/>
          </a:p>
        </p:txBody>
      </p:sp>
      <p:sp>
        <p:nvSpPr>
          <p:cNvPr id="19" name="Platshållare för sidfot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sv-SE"/>
          </a:p>
        </p:txBody>
      </p:sp>
      <p:sp>
        <p:nvSpPr>
          <p:cNvPr id="27" name="Platshållare för bildnumm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27F0B53-9592-4779-891F-997228E46E01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v-SE"/>
              <a:t>Klicka här för att ändra format</a:t>
            </a:r>
            <a:endParaRPr kumimoji="0" lang="en-US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sv-SE"/>
              <a:t>Klicka här för att ändra format på bakgrundstexten</a:t>
            </a:r>
          </a:p>
          <a:p>
            <a:pPr lvl="1" eaLnBrk="1" latinLnBrk="0" hangingPunct="1"/>
            <a:r>
              <a:rPr lang="sv-SE"/>
              <a:t>Nivå två</a:t>
            </a:r>
          </a:p>
          <a:p>
            <a:pPr lvl="2" eaLnBrk="1" latinLnBrk="0" hangingPunct="1"/>
            <a:r>
              <a:rPr lang="sv-SE"/>
              <a:t>Nivå tre</a:t>
            </a:r>
          </a:p>
          <a:p>
            <a:pPr lvl="3" eaLnBrk="1" latinLnBrk="0" hangingPunct="1"/>
            <a:r>
              <a:rPr lang="sv-SE"/>
              <a:t>Nivå fyra</a:t>
            </a:r>
          </a:p>
          <a:p>
            <a:pPr lvl="4" eaLnBrk="1" latinLnBrk="0" hangingPunct="1"/>
            <a:r>
              <a:rPr lang="sv-SE"/>
              <a:t>Nivå fem</a:t>
            </a:r>
            <a:endParaRPr kumimoji="0" lang="en-US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BD319-C441-4740-BDB2-35E25C52CCE7}" type="datetimeFigureOut">
              <a:rPr lang="sv-SE" smtClean="0"/>
              <a:pPr/>
              <a:t>2018-05-15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F0B53-9592-4779-891F-997228E46E01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sv-SE"/>
              <a:t>Klicka här för att ändra format</a:t>
            </a:r>
            <a:endParaRPr kumimoji="0" lang="en-US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sv-SE"/>
              <a:t>Klicka här för att ändra format på bakgrundstexten</a:t>
            </a:r>
          </a:p>
          <a:p>
            <a:pPr lvl="1" eaLnBrk="1" latinLnBrk="0" hangingPunct="1"/>
            <a:r>
              <a:rPr lang="sv-SE"/>
              <a:t>Nivå två</a:t>
            </a:r>
          </a:p>
          <a:p>
            <a:pPr lvl="2" eaLnBrk="1" latinLnBrk="0" hangingPunct="1"/>
            <a:r>
              <a:rPr lang="sv-SE"/>
              <a:t>Nivå tre</a:t>
            </a:r>
          </a:p>
          <a:p>
            <a:pPr lvl="3" eaLnBrk="1" latinLnBrk="0" hangingPunct="1"/>
            <a:r>
              <a:rPr lang="sv-SE"/>
              <a:t>Nivå fyra</a:t>
            </a:r>
          </a:p>
          <a:p>
            <a:pPr lvl="4" eaLnBrk="1" latinLnBrk="0" hangingPunct="1"/>
            <a:r>
              <a:rPr lang="sv-SE"/>
              <a:t>Nivå fem</a:t>
            </a:r>
            <a:endParaRPr kumimoji="0" lang="en-US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BD319-C441-4740-BDB2-35E25C52CCE7}" type="datetimeFigureOut">
              <a:rPr lang="sv-SE" smtClean="0"/>
              <a:pPr/>
              <a:t>2018-05-15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F0B53-9592-4779-891F-997228E46E01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sv-SE"/>
              <a:t>Klicka här för att ändra format på bakgrundstexten</a:t>
            </a:r>
          </a:p>
          <a:p>
            <a:pPr lvl="1" eaLnBrk="1" latinLnBrk="0" hangingPunct="1"/>
            <a:r>
              <a:rPr lang="sv-SE"/>
              <a:t>Nivå två</a:t>
            </a:r>
          </a:p>
          <a:p>
            <a:pPr lvl="2" eaLnBrk="1" latinLnBrk="0" hangingPunct="1"/>
            <a:r>
              <a:rPr lang="sv-SE"/>
              <a:t>Nivå tre</a:t>
            </a:r>
          </a:p>
          <a:p>
            <a:pPr lvl="3" eaLnBrk="1" latinLnBrk="0" hangingPunct="1"/>
            <a:r>
              <a:rPr lang="sv-SE"/>
              <a:t>Nivå fyra</a:t>
            </a:r>
          </a:p>
          <a:p>
            <a:pPr lvl="4" eaLnBrk="1" latinLnBrk="0" hangingPunct="1"/>
            <a:r>
              <a:rPr lang="sv-SE"/>
              <a:t>Nivå fem</a:t>
            </a:r>
            <a:endParaRPr kumimoji="0" lang="en-US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BD319-C441-4740-BDB2-35E25C52CCE7}" type="datetimeFigureOut">
              <a:rPr lang="sv-SE" smtClean="0"/>
              <a:pPr/>
              <a:t>2018-05-15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F0B53-9592-4779-891F-997228E46E01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7" name="Rubrik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sv-SE"/>
              <a:t>Klicka här för att ändra format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sv-SE"/>
              <a:t>Klicka här för att ändra format</a:t>
            </a:r>
            <a:endParaRPr kumimoji="0"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sv-SE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BD319-C441-4740-BDB2-35E25C52CCE7}" type="datetimeFigureOut">
              <a:rPr lang="sv-SE" smtClean="0"/>
              <a:pPr/>
              <a:t>2018-05-15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F0B53-9592-4779-891F-997228E46E01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7" name="V-form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V-form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v-SE"/>
              <a:t>Klicka här för att ändra format på bakgrundstexten</a:t>
            </a:r>
          </a:p>
          <a:p>
            <a:pPr lvl="1" eaLnBrk="1" latinLnBrk="0" hangingPunct="1"/>
            <a:r>
              <a:rPr lang="sv-SE"/>
              <a:t>Nivå två</a:t>
            </a:r>
          </a:p>
          <a:p>
            <a:pPr lvl="2" eaLnBrk="1" latinLnBrk="0" hangingPunct="1"/>
            <a:r>
              <a:rPr lang="sv-SE"/>
              <a:t>Nivå tre</a:t>
            </a:r>
          </a:p>
          <a:p>
            <a:pPr lvl="3" eaLnBrk="1" latinLnBrk="0" hangingPunct="1"/>
            <a:r>
              <a:rPr lang="sv-SE"/>
              <a:t>Nivå fyra</a:t>
            </a:r>
          </a:p>
          <a:p>
            <a:pPr lvl="4" eaLnBrk="1" latinLnBrk="0" hangingPunct="1"/>
            <a:r>
              <a:rPr lang="sv-SE"/>
              <a:t>Nivå fem</a:t>
            </a:r>
            <a:endParaRPr kumimoji="0" lang="en-US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v-SE"/>
              <a:t>Klicka här för att ändra format på bakgrundstexten</a:t>
            </a:r>
          </a:p>
          <a:p>
            <a:pPr lvl="1" eaLnBrk="1" latinLnBrk="0" hangingPunct="1"/>
            <a:r>
              <a:rPr lang="sv-SE"/>
              <a:t>Nivå två</a:t>
            </a:r>
          </a:p>
          <a:p>
            <a:pPr lvl="2" eaLnBrk="1" latinLnBrk="0" hangingPunct="1"/>
            <a:r>
              <a:rPr lang="sv-SE"/>
              <a:t>Nivå tre</a:t>
            </a:r>
          </a:p>
          <a:p>
            <a:pPr lvl="3" eaLnBrk="1" latinLnBrk="0" hangingPunct="1"/>
            <a:r>
              <a:rPr lang="sv-SE"/>
              <a:t>Nivå fyra</a:t>
            </a:r>
          </a:p>
          <a:p>
            <a:pPr lvl="4" eaLnBrk="1" latinLnBrk="0" hangingPunct="1"/>
            <a:r>
              <a:rPr lang="sv-SE"/>
              <a:t>Nivå fem</a:t>
            </a:r>
            <a:endParaRPr kumimoji="0" lang="en-US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BD319-C441-4740-BDB2-35E25C52CCE7}" type="datetimeFigureOut">
              <a:rPr lang="sv-SE" smtClean="0"/>
              <a:pPr/>
              <a:t>2018-05-15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F0B53-9592-4779-891F-997228E46E01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8" name="Rubrik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sv-SE"/>
              <a:t>Klicka här för att ändra format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Jämförels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sv-SE"/>
              <a:t>Klicka här för att ändra format</a:t>
            </a:r>
            <a:endParaRPr kumimoji="0"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v-SE"/>
              <a:t>Klicka här för att ändra format på bakgrundstexten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v-SE"/>
              <a:t>Klicka här för att ändra format på bakgrundstexten</a:t>
            </a:r>
          </a:p>
        </p:txBody>
      </p:sp>
      <p:sp>
        <p:nvSpPr>
          <p:cNvPr id="5" name="Platshållare för innehåll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sv-SE"/>
              <a:t>Klicka här för att ändra format på bakgrundstexten</a:t>
            </a:r>
          </a:p>
          <a:p>
            <a:pPr lvl="1" eaLnBrk="1" latinLnBrk="0" hangingPunct="1"/>
            <a:r>
              <a:rPr lang="sv-SE"/>
              <a:t>Nivå två</a:t>
            </a:r>
          </a:p>
          <a:p>
            <a:pPr lvl="2" eaLnBrk="1" latinLnBrk="0" hangingPunct="1"/>
            <a:r>
              <a:rPr lang="sv-SE"/>
              <a:t>Nivå tre</a:t>
            </a:r>
          </a:p>
          <a:p>
            <a:pPr lvl="3" eaLnBrk="1" latinLnBrk="0" hangingPunct="1"/>
            <a:r>
              <a:rPr lang="sv-SE"/>
              <a:t>Nivå fyra</a:t>
            </a:r>
          </a:p>
          <a:p>
            <a:pPr lvl="4" eaLnBrk="1" latinLnBrk="0" hangingPunct="1"/>
            <a:r>
              <a:rPr lang="sv-SE"/>
              <a:t>Nivå fem</a:t>
            </a:r>
            <a:endParaRPr kumimoji="0" lang="en-US"/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sv-SE"/>
              <a:t>Klicka här för att ändra format på bakgrundstexten</a:t>
            </a:r>
          </a:p>
          <a:p>
            <a:pPr lvl="1" eaLnBrk="1" latinLnBrk="0" hangingPunct="1"/>
            <a:r>
              <a:rPr lang="sv-SE"/>
              <a:t>Nivå två</a:t>
            </a:r>
          </a:p>
          <a:p>
            <a:pPr lvl="2" eaLnBrk="1" latinLnBrk="0" hangingPunct="1"/>
            <a:r>
              <a:rPr lang="sv-SE"/>
              <a:t>Nivå tre</a:t>
            </a:r>
          </a:p>
          <a:p>
            <a:pPr lvl="3" eaLnBrk="1" latinLnBrk="0" hangingPunct="1"/>
            <a:r>
              <a:rPr lang="sv-SE"/>
              <a:t>Nivå fyra</a:t>
            </a:r>
          </a:p>
          <a:p>
            <a:pPr lvl="4" eaLnBrk="1" latinLnBrk="0" hangingPunct="1"/>
            <a:r>
              <a:rPr lang="sv-SE"/>
              <a:t>Nivå fem</a:t>
            </a:r>
            <a:endParaRPr kumimoji="0" lang="en-US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BD319-C441-4740-BDB2-35E25C52CCE7}" type="datetimeFigureOut">
              <a:rPr lang="sv-SE" smtClean="0"/>
              <a:pPr/>
              <a:t>2018-05-15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F0B53-9592-4779-891F-997228E46E01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BD319-C441-4740-BDB2-35E25C52CCE7}" type="datetimeFigureOut">
              <a:rPr lang="sv-SE" smtClean="0"/>
              <a:pPr/>
              <a:t>2018-05-15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F0B53-9592-4779-891F-997228E46E01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6" name="Rubrik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sv-SE"/>
              <a:t>Klicka här för att ändra format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BD319-C441-4740-BDB2-35E25C52CCE7}" type="datetimeFigureOut">
              <a:rPr lang="sv-SE" smtClean="0"/>
              <a:pPr/>
              <a:t>2018-05-15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F0B53-9592-4779-891F-997228E46E01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nehåll med bildtext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sv-SE"/>
              <a:t>Klicka här för att ändra format</a:t>
            </a:r>
            <a:endParaRPr kumimoji="0"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sv-SE"/>
              <a:t>Klicka här för att ändra format på bakgrundstexten</a:t>
            </a:r>
          </a:p>
          <a:p>
            <a:pPr lvl="1" eaLnBrk="1" latinLnBrk="0" hangingPunct="1"/>
            <a:r>
              <a:rPr lang="sv-SE"/>
              <a:t>Nivå två</a:t>
            </a:r>
          </a:p>
          <a:p>
            <a:pPr lvl="2" eaLnBrk="1" latinLnBrk="0" hangingPunct="1"/>
            <a:r>
              <a:rPr lang="sv-SE"/>
              <a:t>Nivå tre</a:t>
            </a:r>
          </a:p>
          <a:p>
            <a:pPr lvl="3" eaLnBrk="1" latinLnBrk="0" hangingPunct="1"/>
            <a:r>
              <a:rPr lang="sv-SE"/>
              <a:t>Nivå fyra</a:t>
            </a:r>
          </a:p>
          <a:p>
            <a:pPr lvl="4" eaLnBrk="1" latinLnBrk="0" hangingPunct="1"/>
            <a:r>
              <a:rPr lang="sv-SE"/>
              <a:t>Nivå fem</a:t>
            </a:r>
            <a:endParaRPr kumimoji="0" lang="en-US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347BD319-C441-4740-BDB2-35E25C52CCE7}" type="datetimeFigureOut">
              <a:rPr lang="sv-SE" smtClean="0"/>
              <a:pPr/>
              <a:t>2018-05-15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F0B53-9592-4779-891F-997228E46E01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ed bildtex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sv-SE"/>
              <a:t>Klicka här för att ändra format på bakgrundstexten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sv-SE"/>
              <a:t>Klicka på ikonen för att lägga till en bild</a:t>
            </a:r>
            <a:endParaRPr kumimoji="0" lang="en-US" dirty="0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47BD319-C441-4740-BDB2-35E25C52CCE7}" type="datetimeFigureOut">
              <a:rPr lang="sv-SE" smtClean="0"/>
              <a:pPr/>
              <a:t>2018-05-15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27F0B53-9592-4779-891F-997228E46E01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sv-SE"/>
              <a:t>Klicka här för att ändra format</a:t>
            </a:r>
            <a:endParaRPr kumimoji="0" lang="en-US"/>
          </a:p>
        </p:txBody>
      </p:sp>
      <p:sp>
        <p:nvSpPr>
          <p:cNvPr id="8" name="Frihandsfigur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ihandsfigur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ätvinklig triangel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Rak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V-form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V-form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ihandsfigur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ihandsfigur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ätvinklig triangel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Rak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Platshållare för rubrik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sv-SE"/>
              <a:t>Klicka här för att ändra format</a:t>
            </a:r>
            <a:endParaRPr kumimoji="0" lang="en-US"/>
          </a:p>
        </p:txBody>
      </p:sp>
      <p:sp>
        <p:nvSpPr>
          <p:cNvPr id="30" name="Platshållare för tex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v-SE"/>
              <a:t>Klicka här för att ändra format på bakgrundstexten</a:t>
            </a:r>
          </a:p>
          <a:p>
            <a:pPr lvl="1" eaLnBrk="1" latinLnBrk="0" hangingPunct="1"/>
            <a:r>
              <a:rPr kumimoji="0" lang="sv-SE"/>
              <a:t>Nivå två</a:t>
            </a:r>
          </a:p>
          <a:p>
            <a:pPr lvl="2" eaLnBrk="1" latinLnBrk="0" hangingPunct="1"/>
            <a:r>
              <a:rPr kumimoji="0" lang="sv-SE"/>
              <a:t>Nivå tre</a:t>
            </a:r>
          </a:p>
          <a:p>
            <a:pPr lvl="3" eaLnBrk="1" latinLnBrk="0" hangingPunct="1"/>
            <a:r>
              <a:rPr kumimoji="0" lang="sv-SE"/>
              <a:t>Nivå fyra</a:t>
            </a:r>
          </a:p>
          <a:p>
            <a:pPr lvl="4" eaLnBrk="1" latinLnBrk="0" hangingPunct="1"/>
            <a:r>
              <a:rPr kumimoji="0" lang="sv-SE"/>
              <a:t>Nivå fem</a:t>
            </a:r>
            <a:endParaRPr kumimoji="0" lang="en-US"/>
          </a:p>
        </p:txBody>
      </p:sp>
      <p:sp>
        <p:nvSpPr>
          <p:cNvPr id="10" name="Platshållare för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347BD319-C441-4740-BDB2-35E25C52CCE7}" type="datetimeFigureOut">
              <a:rPr lang="sv-SE" smtClean="0"/>
              <a:pPr/>
              <a:t>2018-05-15</a:t>
            </a:fld>
            <a:endParaRPr lang="sv-SE"/>
          </a:p>
        </p:txBody>
      </p:sp>
      <p:sp>
        <p:nvSpPr>
          <p:cNvPr id="22" name="Platshållare för sidfot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sv-SE"/>
          </a:p>
        </p:txBody>
      </p:sp>
      <p:sp>
        <p:nvSpPr>
          <p:cNvPr id="18" name="Platshållare för bildnumm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27F0B53-9592-4779-891F-997228E46E01}" type="slidenum">
              <a:rPr lang="sv-SE" smtClean="0"/>
              <a:pPr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hyperlink" Target="http://www.svd.se/opinion/ledarsidan/strangare-straff-fungerar-visst_3226201.svd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sv-SE" dirty="0"/>
              <a:t>Analysmodeller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endParaRPr lang="sv-SE" dirty="0"/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86F96022-62FD-5F48-A8B1-660E2D07317F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188640"/>
            <a:ext cx="1656184" cy="648072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Att analysera en text!</a:t>
            </a:r>
          </a:p>
          <a:p>
            <a:endParaRPr lang="sv-SE" dirty="0"/>
          </a:p>
          <a:p>
            <a:r>
              <a:rPr lang="sv-SE" dirty="0"/>
              <a:t>- Kom ihåg! </a:t>
            </a:r>
            <a:r>
              <a:rPr lang="sv-SE" i="1" dirty="0"/>
              <a:t>Vem säger vad till vem?</a:t>
            </a:r>
          </a:p>
          <a:p>
            <a:endParaRPr lang="sv-SE" i="1" dirty="0"/>
          </a:p>
          <a:p>
            <a:pPr>
              <a:buNone/>
            </a:pPr>
            <a:r>
              <a:rPr lang="sv-SE" dirty="0"/>
              <a:t>Vad vill en författaren säga? Hur underbygger han/hon sin tes?</a:t>
            </a:r>
          </a:p>
          <a:p>
            <a:pPr>
              <a:buNone/>
            </a:pPr>
            <a:endParaRPr lang="sv-SE" dirty="0"/>
          </a:p>
          <a:p>
            <a:r>
              <a:rPr lang="sv-SE" dirty="0"/>
              <a:t>Via argument </a:t>
            </a:r>
            <a:r>
              <a:rPr lang="sv-SE" dirty="0">
                <a:sym typeface="Wingdings" pitchFamily="2" charset="2"/>
              </a:rPr>
              <a:t> De som opponerar kommer med motargument!</a:t>
            </a:r>
            <a:endParaRPr lang="sv-SE" dirty="0"/>
          </a:p>
        </p:txBody>
      </p:sp>
      <p:sp>
        <p:nvSpPr>
          <p:cNvPr id="3" name="Rubri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Bearbetning och Tolkning</a:t>
            </a:r>
          </a:p>
        </p:txBody>
      </p:sp>
      <p:pic>
        <p:nvPicPr>
          <p:cNvPr id="1026" name="Picture 2" descr="https://encrypted-tbn2.google.com/images?q=tbn:ANd9GcRijqUXMjxYPgAdegdmjPElYk1-8CZ7b47ub7kCMqE004E1FbsDq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16216" y="5157192"/>
            <a:ext cx="1807401" cy="1440160"/>
          </a:xfrm>
          <a:prstGeom prst="rect">
            <a:avLst/>
          </a:prstGeom>
          <a:noFill/>
        </p:spPr>
      </p:pic>
      <p:pic>
        <p:nvPicPr>
          <p:cNvPr id="6" name="Bildobjekt 5">
            <a:extLst>
              <a:ext uri="{FF2B5EF4-FFF2-40B4-BE49-F238E27FC236}">
                <a16:creationId xmlns:a16="http://schemas.microsoft.com/office/drawing/2014/main" id="{ACF4FC36-6ACE-0E48-B6A5-51DA3AB5D7A8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188640"/>
            <a:ext cx="1656184" cy="64807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sv-SE" dirty="0"/>
              <a:t>1.Vilket är artikelns budskap, eller tes?</a:t>
            </a:r>
          </a:p>
          <a:p>
            <a:pPr>
              <a:buNone/>
            </a:pPr>
            <a:r>
              <a:rPr lang="sv-SE" dirty="0"/>
              <a:t>2.Vilka argument förs fram som stöd för tesen?</a:t>
            </a:r>
          </a:p>
          <a:p>
            <a:pPr>
              <a:buNone/>
            </a:pPr>
            <a:r>
              <a:rPr lang="sv-SE" dirty="0"/>
              <a:t>3.Vilka tänkbara motargument finns?</a:t>
            </a:r>
          </a:p>
          <a:p>
            <a:pPr>
              <a:buNone/>
            </a:pPr>
            <a:r>
              <a:rPr lang="sv-SE" dirty="0"/>
              <a:t>4.Är argumenten och motargumenten relevanta och hållbara?</a:t>
            </a:r>
          </a:p>
          <a:p>
            <a:endParaRPr lang="sv-SE" dirty="0"/>
          </a:p>
          <a:p>
            <a:r>
              <a:rPr lang="sv-SE" dirty="0">
                <a:hlinkClick r:id="rId2"/>
              </a:rPr>
              <a:t>http://www.svd.se/opinion/ledarsidan/strangare-straff-fungerar-visst_3226201.svd</a:t>
            </a:r>
            <a:endParaRPr lang="sv-SE" dirty="0"/>
          </a:p>
          <a:p>
            <a:endParaRPr lang="sv-SE" dirty="0"/>
          </a:p>
          <a:p>
            <a:endParaRPr lang="sv-SE" dirty="0"/>
          </a:p>
        </p:txBody>
      </p:sp>
      <p:sp>
        <p:nvSpPr>
          <p:cNvPr id="3" name="Rubri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Hur bedömer vi argument?</a:t>
            </a:r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5CC974F2-C815-F940-BBE6-578ED75CB54E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188640"/>
            <a:ext cx="1224136" cy="504056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/>
              <a:t>  Arbeta enskilt eller två och två.</a:t>
            </a:r>
          </a:p>
          <a:p>
            <a:r>
              <a:rPr lang="sv-SE" dirty="0"/>
              <a:t>Det ni nu ska göra är att praktiskt prova och lära känna de två analysmodellerna.</a:t>
            </a:r>
          </a:p>
          <a:p>
            <a:endParaRPr lang="sv-SE" dirty="0"/>
          </a:p>
          <a:p>
            <a:r>
              <a:rPr lang="sv-SE" dirty="0"/>
              <a:t>Öppna dokumentet som heter analysmodell, övning.</a:t>
            </a:r>
          </a:p>
          <a:p>
            <a:endParaRPr lang="sv-SE" dirty="0"/>
          </a:p>
          <a:p>
            <a:r>
              <a:rPr lang="sv-SE"/>
              <a:t>Kör hårt!!</a:t>
            </a:r>
            <a:endParaRPr lang="sv-SE" dirty="0"/>
          </a:p>
        </p:txBody>
      </p:sp>
      <p:sp>
        <p:nvSpPr>
          <p:cNvPr id="3" name="Rubri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Övning</a:t>
            </a:r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3FDE6056-BC2D-CB44-BFE1-B673A8DC8951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188640"/>
            <a:ext cx="1224136" cy="504056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alleri">
  <a:themeElements>
    <a:clrScheme name="Galleri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Galleri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Galleri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27</TotalTime>
  <Words>104</Words>
  <Application>Microsoft Macintosh PowerPoint</Application>
  <PresentationFormat>Bildspel på skärmen (4:3)</PresentationFormat>
  <Paragraphs>23</Paragraphs>
  <Slides>4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5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4</vt:i4>
      </vt:variant>
    </vt:vector>
  </HeadingPairs>
  <TitlesOfParts>
    <vt:vector size="10" baseType="lpstr">
      <vt:lpstr>Lucida Sans Unicode</vt:lpstr>
      <vt:lpstr>Verdana</vt:lpstr>
      <vt:lpstr>Wingdings</vt:lpstr>
      <vt:lpstr>Wingdings 2</vt:lpstr>
      <vt:lpstr>Wingdings 3</vt:lpstr>
      <vt:lpstr>Galleri</vt:lpstr>
      <vt:lpstr>Analysmodeller</vt:lpstr>
      <vt:lpstr>Bearbetning och Tolkning</vt:lpstr>
      <vt:lpstr>Hur bedömer vi argument?</vt:lpstr>
      <vt:lpstr>Övning</vt:lpstr>
    </vt:vector>
  </TitlesOfParts>
  <LinksUpToDate>false</LinksUpToDate>
  <SharedDoc>false</SharedDoc>
  <HyperlinksChanged>false</HyperlinksChanged>
  <AppVersion>16.0010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Analysmodeller</dc:title>
  <dc:creator>Elias</dc:creator>
  <cp:lastModifiedBy>Elias Glaveby</cp:lastModifiedBy>
  <cp:revision>10</cp:revision>
  <dcterms:created xsi:type="dcterms:W3CDTF">2012-08-13T10:25:41Z</dcterms:created>
  <dcterms:modified xsi:type="dcterms:W3CDTF">2018-05-15T07:29:31Z</dcterms:modified>
</cp:coreProperties>
</file>